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  <p:embeddedFont>
      <p:font typeface="Roboto Slab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6f5903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6f5903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59039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59039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3fcf932b5e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3fcf932b5e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59039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59039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59039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59039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59039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59039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59039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59039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3fcf932b5e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3fcf932b5e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c6f59039d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c6f59039d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316350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you like your potatoes?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Potato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8368200" cy="13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the Solanaceae family comes this favorite vegetable for all mankind. Whether to fry them, bake them or simply make it into a mush, The Potato is the one we pick out of the basket.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6325" y="2226225"/>
            <a:ext cx="4232525" cy="26707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387900" y="2431675"/>
            <a:ext cx="39153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 we have taken as our mission to help the farmers to continue grow this wonderful vegetable and keep then as healthy as possible.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help the farmers?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387900" y="2064600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scope of this project is to predict disease conditions in a potato plant by analysing structural deformities in their leaves with the help of image recognition and build a website to do so. Could be later developed into a mobile App.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257750" y="526700"/>
            <a:ext cx="40902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keep the project simplified, we are sticking with just two disease conditions.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392200" y="1848975"/>
            <a:ext cx="39558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Early Blight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Late Blight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24384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1375" y="2830875"/>
            <a:ext cx="2312625" cy="23126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7339850" y="988350"/>
            <a:ext cx="694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5759825" y="3563475"/>
            <a:ext cx="918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/>
        </p:nvSpPr>
        <p:spPr>
          <a:xfrm>
            <a:off x="257700" y="694775"/>
            <a:ext cx="7821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Sets</a:t>
            </a:r>
            <a:endParaRPr sz="26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381000" y="1792950"/>
            <a:ext cx="76983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have collected 1000 images each for early and late blight and as control 152 images of completely healthy plants. 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dataset is available on Kaggle.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/>
        </p:nvSpPr>
        <p:spPr>
          <a:xfrm>
            <a:off x="257725" y="381000"/>
            <a:ext cx="67011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Plan</a:t>
            </a:r>
            <a:endParaRPr sz="2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459450" y="1400725"/>
            <a:ext cx="1423200" cy="82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075" y="1627963"/>
            <a:ext cx="374725" cy="37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3688" y="1627963"/>
            <a:ext cx="374725" cy="37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0325" y="1627975"/>
            <a:ext cx="374725" cy="37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/>
          <p:nvPr/>
        </p:nvSpPr>
        <p:spPr>
          <a:xfrm>
            <a:off x="3316950" y="1400725"/>
            <a:ext cx="1423200" cy="82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9"/>
          <p:cNvSpPr/>
          <p:nvPr/>
        </p:nvSpPr>
        <p:spPr>
          <a:xfrm>
            <a:off x="6174450" y="2757100"/>
            <a:ext cx="1423200" cy="82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/>
          <p:nvPr/>
        </p:nvSpPr>
        <p:spPr>
          <a:xfrm>
            <a:off x="6174450" y="1400738"/>
            <a:ext cx="1423200" cy="82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9"/>
          <p:cNvSpPr/>
          <p:nvPr/>
        </p:nvSpPr>
        <p:spPr>
          <a:xfrm>
            <a:off x="3316950" y="2757050"/>
            <a:ext cx="1423200" cy="82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2" name="Google Shape;112;p19"/>
          <p:cNvCxnSpPr>
            <a:stCxn id="104" idx="3"/>
            <a:endCxn id="108" idx="1"/>
          </p:cNvCxnSpPr>
          <p:nvPr/>
        </p:nvCxnSpPr>
        <p:spPr>
          <a:xfrm>
            <a:off x="1882650" y="1815325"/>
            <a:ext cx="143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3" name="Google Shape;113;p19"/>
          <p:cNvCxnSpPr>
            <a:stCxn id="108" idx="3"/>
            <a:endCxn id="110" idx="1"/>
          </p:cNvCxnSpPr>
          <p:nvPr/>
        </p:nvCxnSpPr>
        <p:spPr>
          <a:xfrm>
            <a:off x="4740150" y="1815325"/>
            <a:ext cx="143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4" name="Google Shape;114;p19"/>
          <p:cNvCxnSpPr>
            <a:stCxn id="110" idx="2"/>
            <a:endCxn id="109" idx="0"/>
          </p:cNvCxnSpPr>
          <p:nvPr/>
        </p:nvCxnSpPr>
        <p:spPr>
          <a:xfrm>
            <a:off x="6886050" y="2229938"/>
            <a:ext cx="0" cy="52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5" name="Google Shape;115;p19"/>
          <p:cNvCxnSpPr>
            <a:stCxn id="109" idx="1"/>
            <a:endCxn id="111" idx="3"/>
          </p:cNvCxnSpPr>
          <p:nvPr/>
        </p:nvCxnSpPr>
        <p:spPr>
          <a:xfrm rot="10800000">
            <a:off x="4740150" y="3171700"/>
            <a:ext cx="1434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6" name="Google Shape;116;p19"/>
          <p:cNvSpPr txBox="1"/>
          <p:nvPr/>
        </p:nvSpPr>
        <p:spPr>
          <a:xfrm>
            <a:off x="3311400" y="1507525"/>
            <a:ext cx="1434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Preprocessing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TF Dataset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6174450" y="1507550"/>
            <a:ext cx="1434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Create Model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CNN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6168900" y="2863850"/>
            <a:ext cx="1434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Implement ML algorithm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3429000" y="2846300"/>
            <a:ext cx="1143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Build Website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body" idx="1"/>
          </p:nvPr>
        </p:nvSpPr>
        <p:spPr>
          <a:xfrm>
            <a:off x="229875" y="289250"/>
            <a:ext cx="6460200" cy="9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Sit Rep</a:t>
            </a:r>
            <a:endParaRPr sz="2400"/>
          </a:p>
        </p:txBody>
      </p:sp>
      <p:sp>
        <p:nvSpPr>
          <p:cNvPr id="125" name="Google Shape;125;p20"/>
          <p:cNvSpPr txBox="1"/>
          <p:nvPr/>
        </p:nvSpPr>
        <p:spPr>
          <a:xfrm>
            <a:off x="515475" y="1467975"/>
            <a:ext cx="7026000" cy="266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"/>
              <a:buChar char="●"/>
            </a:pPr>
            <a:r>
              <a:rPr lang="en" sz="23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Currently on Preprocessing and cleaning</a:t>
            </a:r>
            <a:endParaRPr sz="23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"/>
              <a:buChar char="●"/>
            </a:pPr>
            <a:r>
              <a:rPr lang="en" sz="23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Have to implement a Model</a:t>
            </a: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"/>
              <a:buChar char="●"/>
            </a:pPr>
            <a:endParaRPr lang="en" sz="23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"/>
              <a:buChar char="●"/>
            </a:pPr>
            <a:r>
              <a:rPr lang="de-DE" sz="23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https://github.com/Joachim0211/CNN-DiseaseDetectionOnPlantLeaves.git</a:t>
            </a:r>
            <a:endParaRPr sz="23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4877475" y="296900"/>
            <a:ext cx="3981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Image Courtesy </a:t>
            </a:r>
            <a:endParaRPr sz="3600"/>
          </a:p>
        </p:txBody>
      </p:sp>
      <p:sp>
        <p:nvSpPr>
          <p:cNvPr id="131" name="Google Shape;131;p21"/>
          <p:cNvSpPr txBox="1">
            <a:spLocks noGrp="1"/>
          </p:cNvSpPr>
          <p:nvPr>
            <p:ph type="body" idx="1"/>
          </p:nvPr>
        </p:nvSpPr>
        <p:spPr>
          <a:xfrm>
            <a:off x="4877475" y="1275625"/>
            <a:ext cx="4143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Istock photos</a:t>
            </a: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https://www.istockphoto.com/de/fotos/potatoes</a:t>
            </a:r>
            <a:endParaRPr sz="1400"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00" y="0"/>
            <a:ext cx="38581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229</Words>
  <Application>Microsoft Office PowerPoint</Application>
  <PresentationFormat>On-screen Show (16:9)</PresentationFormat>
  <Paragraphs>30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Roboto</vt:lpstr>
      <vt:lpstr>Roboto Slab</vt:lpstr>
      <vt:lpstr>Marina</vt:lpstr>
      <vt:lpstr>How do you like your potatoes?</vt:lpstr>
      <vt:lpstr>The Potato</vt:lpstr>
      <vt:lpstr>How to help the farmers?</vt:lpstr>
      <vt:lpstr>The Data</vt:lpstr>
      <vt:lpstr>PowerPoint Presentation</vt:lpstr>
      <vt:lpstr>PowerPoint Presentation</vt:lpstr>
      <vt:lpstr>PowerPoint Presentation</vt:lpstr>
      <vt:lpstr>PowerPoint Presentation</vt:lpstr>
      <vt:lpstr>Image Courtesy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do you like your potatoes?</dc:title>
  <cp:lastModifiedBy>Joachim Schulze</cp:lastModifiedBy>
  <cp:revision>1</cp:revision>
  <dcterms:modified xsi:type="dcterms:W3CDTF">2022-07-29T12:25:17Z</dcterms:modified>
</cp:coreProperties>
</file>